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Klicka här för att ändra format på bakgrundstexten</a:t>
            </a:r>
          </a:p>
          <a:p>
            <a:pPr lvl="1"/>
            <a:r>
              <a:rPr lang="x-none" smtClean="0"/>
              <a:t>Nivå två</a:t>
            </a:r>
          </a:p>
          <a:p>
            <a:pPr lvl="2"/>
            <a:r>
              <a:rPr lang="x-none" smtClean="0"/>
              <a:t>Nivå tre</a:t>
            </a:r>
          </a:p>
          <a:p>
            <a:pPr lvl="3"/>
            <a:r>
              <a:rPr lang="x-none" smtClean="0"/>
              <a:t>Nivå fyra</a:t>
            </a:r>
          </a:p>
          <a:p>
            <a:pPr lvl="4"/>
            <a:r>
              <a:rPr lang="x-non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F81BD-0F0F-4748-8FF0-DE961D9FDD2C}" type="datetimeFigureOut">
              <a:rPr lang="sv-SE" smtClean="0"/>
              <a:t>11-07-15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4A322-C835-8F4C-97E5-4E6A82D08399}" type="slidenum">
              <a:rPr lang="sv-SE" smtClean="0"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96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IMP5 </a:t>
            </a:r>
            <a:r>
              <a:rPr lang="sv-SE" dirty="0" err="1" smtClean="0"/>
              <a:t>tools</a:t>
            </a:r>
            <a:r>
              <a:rPr lang="sv-SE" dirty="0" smtClean="0"/>
              <a:t> in </a:t>
            </a:r>
            <a:r>
              <a:rPr lang="sv-SE" dirty="0" smtClean="0"/>
              <a:t>4.09a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32436"/>
            <a:ext cx="8229600" cy="5071777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/>
              <a:t>IMP5 has a </a:t>
            </a:r>
            <a:r>
              <a:rPr lang="sv-SE" dirty="0" err="1" smtClean="0"/>
              <a:t>number</a:t>
            </a:r>
            <a:r>
              <a:rPr lang="sv-SE" dirty="0" smtClean="0"/>
              <a:t> of </a:t>
            </a:r>
            <a:r>
              <a:rPr lang="sv-SE" dirty="0" err="1" smtClean="0"/>
              <a:t>tools</a:t>
            </a:r>
            <a:r>
              <a:rPr lang="sv-SE" dirty="0" smtClean="0"/>
              <a:t> for </a:t>
            </a:r>
            <a:r>
              <a:rPr lang="sv-SE" dirty="0" err="1" smtClean="0"/>
              <a:t>generating</a:t>
            </a:r>
            <a:r>
              <a:rPr lang="sv-SE" dirty="0" smtClean="0"/>
              <a:t> and </a:t>
            </a:r>
            <a:r>
              <a:rPr lang="sv-SE" dirty="0" err="1" smtClean="0"/>
              <a:t>manipulating</a:t>
            </a:r>
            <a:r>
              <a:rPr lang="sv-SE" dirty="0" smtClean="0"/>
              <a:t> CPOs, </a:t>
            </a:r>
            <a:r>
              <a:rPr lang="sv-SE" dirty="0" err="1" smtClean="0"/>
              <a:t>e.g</a:t>
            </a:r>
            <a:r>
              <a:rPr lang="sv-SE" dirty="0" smtClean="0"/>
              <a:t>. ANTENNAS generator and a </a:t>
            </a:r>
            <a:r>
              <a:rPr lang="sv-SE" dirty="0" err="1" smtClean="0"/>
              <a:t>merger</a:t>
            </a:r>
            <a:r>
              <a:rPr lang="sv-SE" dirty="0" smtClean="0"/>
              <a:t> </a:t>
            </a:r>
            <a:r>
              <a:rPr lang="sv-SE" dirty="0" err="1" smtClean="0"/>
              <a:t>generating</a:t>
            </a:r>
            <a:r>
              <a:rPr lang="sv-SE" dirty="0" smtClean="0"/>
              <a:t> CORESOURCE</a:t>
            </a:r>
          </a:p>
          <a:p>
            <a:pPr lvl="1"/>
            <a:r>
              <a:rPr lang="sv-SE" dirty="0" smtClean="0"/>
              <a:t>All of </a:t>
            </a:r>
            <a:r>
              <a:rPr lang="sv-SE" dirty="0" err="1" smtClean="0"/>
              <a:t>them</a:t>
            </a:r>
            <a:r>
              <a:rPr lang="sv-SE" dirty="0" smtClean="0"/>
              <a:t> are </a:t>
            </a:r>
            <a:r>
              <a:rPr lang="sv-SE" dirty="0" err="1" smtClean="0"/>
              <a:t>now</a:t>
            </a:r>
            <a:r>
              <a:rPr lang="sv-SE" dirty="0" smtClean="0"/>
              <a:t> </a:t>
            </a:r>
            <a:r>
              <a:rPr lang="sv-SE" dirty="0" err="1" smtClean="0"/>
              <a:t>running</a:t>
            </a:r>
            <a:r>
              <a:rPr lang="sv-SE" dirty="0" smtClean="0"/>
              <a:t> in 4.09a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New </a:t>
            </a:r>
            <a:r>
              <a:rPr lang="sv-SE" dirty="0" err="1" smtClean="0"/>
              <a:t>tools</a:t>
            </a:r>
            <a:r>
              <a:rPr lang="sv-SE" dirty="0" smtClean="0"/>
              <a:t> </a:t>
            </a:r>
            <a:r>
              <a:rPr lang="sv-SE" dirty="0" err="1" smtClean="0"/>
              <a:t>written</a:t>
            </a:r>
            <a:r>
              <a:rPr lang="sv-SE" dirty="0" smtClean="0"/>
              <a:t>: mergers for the CPOs DISTRIBUTION, DISTSOURCE and ANTENNAS</a:t>
            </a:r>
          </a:p>
          <a:p>
            <a:pPr lvl="1"/>
            <a:r>
              <a:rPr lang="sv-SE" dirty="0" err="1" smtClean="0"/>
              <a:t>Allowing</a:t>
            </a:r>
            <a:r>
              <a:rPr lang="sv-SE" dirty="0" smtClean="0"/>
              <a:t> </a:t>
            </a:r>
            <a:r>
              <a:rPr lang="sv-SE" dirty="0" err="1" smtClean="0"/>
              <a:t>us</a:t>
            </a:r>
            <a:r>
              <a:rPr lang="sv-SE" dirty="0" smtClean="0"/>
              <a:t> to </a:t>
            </a:r>
            <a:r>
              <a:rPr lang="sv-SE" dirty="0" err="1" smtClean="0"/>
              <a:t>combine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r>
              <a:rPr lang="sv-SE" dirty="0" smtClean="0"/>
              <a:t> from </a:t>
            </a:r>
          </a:p>
          <a:p>
            <a:pPr lvl="2"/>
            <a:r>
              <a:rPr lang="sv-SE" dirty="0" err="1" smtClean="0"/>
              <a:t>ion</a:t>
            </a:r>
            <a:r>
              <a:rPr lang="sv-SE" dirty="0" smtClean="0"/>
              <a:t> / </a:t>
            </a:r>
            <a:r>
              <a:rPr lang="sv-SE" dirty="0" err="1" smtClean="0"/>
              <a:t>electron</a:t>
            </a:r>
            <a:r>
              <a:rPr lang="sv-SE" dirty="0" smtClean="0"/>
              <a:t> </a:t>
            </a:r>
            <a:r>
              <a:rPr lang="sv-SE" dirty="0" err="1" smtClean="0"/>
              <a:t>Fokker-Planck</a:t>
            </a:r>
            <a:r>
              <a:rPr lang="sv-SE" dirty="0" smtClean="0"/>
              <a:t>, </a:t>
            </a:r>
          </a:p>
          <a:p>
            <a:pPr lvl="2"/>
            <a:r>
              <a:rPr lang="sv-SE" dirty="0" smtClean="0"/>
              <a:t>NBI / </a:t>
            </a:r>
            <a:r>
              <a:rPr lang="sv-SE" dirty="0" err="1" smtClean="0"/>
              <a:t>Alpha</a:t>
            </a:r>
            <a:r>
              <a:rPr lang="sv-SE" dirty="0" smtClean="0"/>
              <a:t> </a:t>
            </a:r>
            <a:r>
              <a:rPr lang="sv-SE" dirty="0" err="1" smtClean="0"/>
              <a:t>source</a:t>
            </a:r>
            <a:endParaRPr lang="sv-SE" dirty="0" smtClean="0"/>
          </a:p>
          <a:p>
            <a:pPr lvl="2"/>
            <a:r>
              <a:rPr lang="sv-SE" dirty="0" smtClean="0"/>
              <a:t>IC / EC / LH </a:t>
            </a:r>
            <a:r>
              <a:rPr lang="sv-SE" dirty="0" err="1" smtClean="0"/>
              <a:t>antennas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err="1" smtClean="0"/>
              <a:t>Testbed</a:t>
            </a:r>
            <a:r>
              <a:rPr lang="sv-SE" dirty="0" smtClean="0"/>
              <a:t> </a:t>
            </a:r>
            <a:r>
              <a:rPr lang="sv-SE" dirty="0" err="1" smtClean="0"/>
              <a:t>written</a:t>
            </a:r>
            <a:r>
              <a:rPr lang="sv-SE" dirty="0" smtClean="0"/>
              <a:t> for mergers</a:t>
            </a:r>
          </a:p>
          <a:p>
            <a:endParaRPr lang="sv-SE" dirty="0"/>
          </a:p>
          <a:p>
            <a:r>
              <a:rPr lang="sv-SE" dirty="0" err="1" smtClean="0"/>
              <a:t>Datastructures</a:t>
            </a:r>
            <a:r>
              <a:rPr lang="sv-SE" dirty="0" smtClean="0"/>
              <a:t>:</a:t>
            </a:r>
          </a:p>
          <a:p>
            <a:pPr lvl="1"/>
            <a:r>
              <a:rPr lang="sv-SE" dirty="0" err="1" smtClean="0"/>
              <a:t>Additional</a:t>
            </a:r>
            <a:r>
              <a:rPr lang="sv-SE" dirty="0" smtClean="0"/>
              <a:t> data for NBI </a:t>
            </a:r>
            <a:r>
              <a:rPr lang="sv-SE" dirty="0" err="1" smtClean="0"/>
              <a:t>sources</a:t>
            </a:r>
            <a:r>
              <a:rPr lang="sv-SE" dirty="0" smtClean="0"/>
              <a:t> </a:t>
            </a:r>
            <a:r>
              <a:rPr lang="sv-SE" dirty="0" err="1" smtClean="0"/>
              <a:t>added</a:t>
            </a:r>
            <a:r>
              <a:rPr lang="sv-SE" dirty="0" smtClean="0"/>
              <a:t> to </a:t>
            </a:r>
            <a:r>
              <a:rPr lang="sv-SE" dirty="0" err="1" smtClean="0"/>
              <a:t>distsource</a:t>
            </a:r>
            <a:r>
              <a:rPr lang="sv-SE" dirty="0" smtClean="0"/>
              <a:t> CPO (with </a:t>
            </a:r>
            <a:r>
              <a:rPr lang="sv-SE" dirty="0" err="1" smtClean="0"/>
              <a:t>Mirelle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Suggestions for </a:t>
            </a:r>
            <a:r>
              <a:rPr lang="sv-SE" dirty="0" err="1" smtClean="0"/>
              <a:t>improvements</a:t>
            </a:r>
            <a:r>
              <a:rPr lang="sv-SE" dirty="0" smtClean="0"/>
              <a:t> </a:t>
            </a:r>
            <a:r>
              <a:rPr lang="sv-SE" dirty="0" err="1" smtClean="0"/>
              <a:t>antenna</a:t>
            </a:r>
            <a:r>
              <a:rPr lang="sv-SE" dirty="0" smtClean="0"/>
              <a:t> CPO</a:t>
            </a:r>
          </a:p>
          <a:p>
            <a:pPr lvl="2"/>
            <a:r>
              <a:rPr lang="sv-SE" dirty="0" err="1" smtClean="0"/>
              <a:t>EC-antenna</a:t>
            </a:r>
            <a:r>
              <a:rPr lang="sv-SE" dirty="0" smtClean="0"/>
              <a:t>; </a:t>
            </a:r>
            <a:r>
              <a:rPr lang="sv-SE" dirty="0" err="1" smtClean="0"/>
              <a:t>adopt</a:t>
            </a:r>
            <a:r>
              <a:rPr lang="sv-SE" dirty="0" smtClean="0"/>
              <a:t> to EDRG and to </a:t>
            </a:r>
            <a:r>
              <a:rPr lang="sv-SE" dirty="0" err="1" smtClean="0"/>
              <a:t>include</a:t>
            </a:r>
            <a:r>
              <a:rPr lang="sv-SE" dirty="0" smtClean="0"/>
              <a:t> </a:t>
            </a:r>
            <a:r>
              <a:rPr lang="sv-SE" dirty="0" err="1" smtClean="0"/>
              <a:t>antenna</a:t>
            </a:r>
            <a:r>
              <a:rPr lang="sv-SE" dirty="0" smtClean="0"/>
              <a:t> data (not </a:t>
            </a:r>
            <a:r>
              <a:rPr lang="sv-SE" dirty="0" err="1" smtClean="0"/>
              <a:t>ray-tracing</a:t>
            </a:r>
            <a:r>
              <a:rPr lang="sv-SE" dirty="0" smtClean="0"/>
              <a:t> input) </a:t>
            </a:r>
            <a:br>
              <a:rPr lang="sv-SE" dirty="0" smtClean="0"/>
            </a:br>
            <a:r>
              <a:rPr lang="sv-SE" dirty="0" smtClean="0"/>
              <a:t>(with </a:t>
            </a:r>
            <a:r>
              <a:rPr lang="sv-SE" dirty="0" err="1" smtClean="0"/>
              <a:t>Rui</a:t>
            </a:r>
            <a:r>
              <a:rPr lang="sv-SE" dirty="0" smtClean="0"/>
              <a:t> and Lorenzo)</a:t>
            </a:r>
          </a:p>
          <a:p>
            <a:pPr lvl="2"/>
            <a:r>
              <a:rPr lang="sv-SE" dirty="0" err="1" smtClean="0"/>
              <a:t>restructuring</a:t>
            </a:r>
            <a:r>
              <a:rPr lang="sv-SE" dirty="0" smtClean="0"/>
              <a:t> of </a:t>
            </a:r>
            <a:r>
              <a:rPr lang="sv-SE" dirty="0" err="1" smtClean="0"/>
              <a:t>array</a:t>
            </a:r>
            <a:r>
              <a:rPr lang="sv-SE" dirty="0" smtClean="0"/>
              <a:t> of </a:t>
            </a:r>
            <a:r>
              <a:rPr lang="sv-SE" dirty="0" err="1" smtClean="0"/>
              <a:t>structures</a:t>
            </a:r>
            <a:r>
              <a:rPr lang="sv-SE" dirty="0" smtClean="0"/>
              <a:t> (suggestion from Nicolai)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938"/>
          </a:xfrm>
        </p:spPr>
        <p:txBody>
          <a:bodyPr/>
          <a:lstStyle/>
          <a:p>
            <a:r>
              <a:rPr lang="sv-SE" dirty="0" smtClean="0"/>
              <a:t>IMP5HCD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5980" y="17189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sv-SE" sz="2800" dirty="0" smtClean="0"/>
              <a:t>imp5hcd workflow in 4.09a</a:t>
            </a:r>
          </a:p>
          <a:p>
            <a:r>
              <a:rPr lang="sv-SE" sz="2800" dirty="0" smtClean="0"/>
              <a:t>New </a:t>
            </a:r>
            <a:r>
              <a:rPr lang="sv-SE" sz="2800" dirty="0" err="1" smtClean="0"/>
              <a:t>actor</a:t>
            </a:r>
            <a:r>
              <a:rPr lang="sv-SE" sz="2800" dirty="0" smtClean="0"/>
              <a:t> </a:t>
            </a:r>
            <a:r>
              <a:rPr lang="sv-SE" sz="2800" b="1" dirty="0" smtClean="0"/>
              <a:t>Risk</a:t>
            </a:r>
            <a:r>
              <a:rPr lang="sv-SE" sz="2800" dirty="0" smtClean="0"/>
              <a:t> </a:t>
            </a:r>
            <a:r>
              <a:rPr lang="sv-SE" sz="2800" dirty="0" err="1" smtClean="0"/>
              <a:t>added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162" dirty="0" smtClean="0"/>
              <a:t>(Mireilles NBI </a:t>
            </a:r>
            <a:r>
              <a:rPr lang="sv-SE" sz="2162" dirty="0" err="1" smtClean="0"/>
              <a:t>Fokker-Planck</a:t>
            </a:r>
            <a:r>
              <a:rPr lang="sv-SE" sz="2162" dirty="0" smtClean="0"/>
              <a:t> </a:t>
            </a:r>
            <a:r>
              <a:rPr lang="sv-SE" sz="2162" dirty="0" err="1" smtClean="0"/>
              <a:t>actor</a:t>
            </a:r>
            <a:r>
              <a:rPr lang="sv-SE" sz="2162" dirty="0" smtClean="0"/>
              <a:t>)</a:t>
            </a:r>
            <a:endParaRPr lang="sv-SE" sz="2800" dirty="0" smtClean="0"/>
          </a:p>
          <a:p>
            <a:r>
              <a:rPr lang="sv-SE" sz="2800" dirty="0" smtClean="0"/>
              <a:t>New mergers </a:t>
            </a:r>
            <a:r>
              <a:rPr lang="sv-SE" sz="2800" dirty="0" err="1" smtClean="0"/>
              <a:t>added</a:t>
            </a:r>
            <a:endParaRPr lang="sv-SE" sz="2800" dirty="0" smtClean="0"/>
          </a:p>
          <a:p>
            <a:r>
              <a:rPr lang="sv-SE" sz="2800" dirty="0" smtClean="0"/>
              <a:t>Present workflow </a:t>
            </a:r>
            <a:r>
              <a:rPr lang="sv-SE" sz="2800" dirty="0" err="1" smtClean="0"/>
              <a:t>combines</a:t>
            </a:r>
            <a:r>
              <a:rPr lang="sv-SE" sz="2800" dirty="0" smtClean="0"/>
              <a:t>:</a:t>
            </a:r>
          </a:p>
          <a:p>
            <a:pPr lvl="1"/>
            <a:r>
              <a:rPr lang="sv-SE" sz="2400" dirty="0" err="1" smtClean="0"/>
              <a:t>merged</a:t>
            </a:r>
            <a:r>
              <a:rPr lang="sv-SE" sz="2400" dirty="0" smtClean="0"/>
              <a:t> EC &amp; IC </a:t>
            </a:r>
            <a:r>
              <a:rPr lang="sv-SE" sz="2400" dirty="0" err="1" smtClean="0"/>
              <a:t>antennas</a:t>
            </a:r>
            <a:endParaRPr lang="sv-SE" sz="2400" dirty="0" smtClean="0"/>
          </a:p>
          <a:p>
            <a:pPr lvl="1"/>
            <a:r>
              <a:rPr lang="sv-SE" sz="2400" dirty="0" err="1" smtClean="0"/>
              <a:t>merged</a:t>
            </a:r>
            <a:r>
              <a:rPr lang="sv-SE" sz="2400" dirty="0" smtClean="0"/>
              <a:t> </a:t>
            </a:r>
            <a:r>
              <a:rPr lang="sv-SE" sz="2400" dirty="0" err="1" smtClean="0"/>
              <a:t>sources</a:t>
            </a:r>
            <a:r>
              <a:rPr lang="sv-SE" sz="2400" dirty="0" smtClean="0"/>
              <a:t> from NBI &amp; </a:t>
            </a:r>
            <a:r>
              <a:rPr lang="sv-SE" sz="2400" dirty="0" err="1" smtClean="0"/>
              <a:t>alpha</a:t>
            </a:r>
            <a:r>
              <a:rPr lang="sv-SE" sz="2400" dirty="0" smtClean="0"/>
              <a:t> </a:t>
            </a:r>
            <a:r>
              <a:rPr lang="sv-SE" sz="2400" dirty="0" err="1" smtClean="0"/>
              <a:t>heating</a:t>
            </a:r>
            <a:r>
              <a:rPr lang="sv-SE" sz="2400" dirty="0" smtClean="0"/>
              <a:t> (</a:t>
            </a:r>
            <a:r>
              <a:rPr lang="sv-SE" sz="2400" dirty="0" err="1" smtClean="0"/>
              <a:t>waiting</a:t>
            </a:r>
            <a:r>
              <a:rPr lang="sv-SE" sz="2400" dirty="0" smtClean="0"/>
              <a:t> for </a:t>
            </a:r>
            <a:r>
              <a:rPr lang="sv-SE" sz="2400" dirty="0" err="1" smtClean="0"/>
              <a:t>alpha</a:t>
            </a:r>
            <a:r>
              <a:rPr lang="sv-SE" sz="2400" dirty="0" smtClean="0"/>
              <a:t> </a:t>
            </a:r>
            <a:r>
              <a:rPr lang="sv-SE" sz="2400" dirty="0" err="1" smtClean="0"/>
              <a:t>sources</a:t>
            </a:r>
            <a:r>
              <a:rPr lang="sv-SE" sz="2400" dirty="0" smtClean="0"/>
              <a:t> from ACT6; Erik &amp; Simppa)</a:t>
            </a:r>
          </a:p>
          <a:p>
            <a:pPr lvl="1"/>
            <a:r>
              <a:rPr lang="sv-SE" sz="2400" dirty="0" err="1" smtClean="0"/>
              <a:t>merged</a:t>
            </a:r>
            <a:r>
              <a:rPr lang="sv-SE" sz="2400" dirty="0" smtClean="0"/>
              <a:t> EC &amp; IC </a:t>
            </a:r>
            <a:r>
              <a:rPr lang="sv-SE" sz="2400" dirty="0" err="1" smtClean="0"/>
              <a:t>wave</a:t>
            </a:r>
            <a:r>
              <a:rPr lang="sv-SE" sz="2400" dirty="0" smtClean="0"/>
              <a:t> </a:t>
            </a:r>
            <a:r>
              <a:rPr lang="sv-SE" sz="2400" dirty="0" err="1" smtClean="0"/>
              <a:t>codes</a:t>
            </a:r>
            <a:r>
              <a:rPr lang="sv-SE" sz="2400" dirty="0" smtClean="0"/>
              <a:t> (</a:t>
            </a:r>
            <a:r>
              <a:rPr lang="sv-SE" sz="2400" dirty="0" err="1" smtClean="0"/>
              <a:t>simplified</a:t>
            </a:r>
            <a:r>
              <a:rPr lang="sv-SE" sz="2400" dirty="0" smtClean="0"/>
              <a:t> IC </a:t>
            </a:r>
            <a:r>
              <a:rPr lang="sv-SE" sz="2400" dirty="0" err="1" smtClean="0"/>
              <a:t>code</a:t>
            </a:r>
            <a:r>
              <a:rPr lang="sv-SE" sz="2400" dirty="0" smtClean="0"/>
              <a:t>)</a:t>
            </a:r>
          </a:p>
          <a:p>
            <a:pPr lvl="1"/>
            <a:r>
              <a:rPr lang="sv-SE" sz="2400" dirty="0" err="1" smtClean="0"/>
              <a:t>merged</a:t>
            </a:r>
            <a:r>
              <a:rPr lang="sv-SE" sz="2400" dirty="0" smtClean="0"/>
              <a:t> </a:t>
            </a:r>
            <a:r>
              <a:rPr lang="sv-SE" sz="2400" b="1" i="1" dirty="0" err="1" smtClean="0"/>
              <a:t>upcoming</a:t>
            </a:r>
            <a:r>
              <a:rPr lang="sv-SE" sz="2400" b="1" i="1" dirty="0" smtClean="0"/>
              <a:t> </a:t>
            </a:r>
            <a:r>
              <a:rPr lang="sv-SE" sz="2400" dirty="0" err="1" smtClean="0"/>
              <a:t>ion</a:t>
            </a:r>
            <a:r>
              <a:rPr lang="sv-SE" sz="2400" dirty="0" smtClean="0"/>
              <a:t> &amp; </a:t>
            </a:r>
            <a:r>
              <a:rPr lang="sv-SE" sz="2400" dirty="0" err="1" smtClean="0"/>
              <a:t>electron</a:t>
            </a:r>
            <a:r>
              <a:rPr lang="sv-SE" sz="2400" dirty="0" smtClean="0"/>
              <a:t> </a:t>
            </a:r>
            <a:r>
              <a:rPr lang="sv-SE" sz="2400" dirty="0" err="1" smtClean="0"/>
              <a:t>Fokker-Plack</a:t>
            </a:r>
            <a:r>
              <a:rPr lang="sv-SE" sz="2400" dirty="0" smtClean="0"/>
              <a:t> </a:t>
            </a:r>
            <a:r>
              <a:rPr lang="sv-SE" sz="2400" dirty="0" err="1" smtClean="0"/>
              <a:t>code</a:t>
            </a:r>
            <a:r>
              <a:rPr lang="sv-SE" sz="2400" dirty="0" smtClean="0"/>
              <a:t> (problems with FPSIM; </a:t>
            </a:r>
            <a:r>
              <a:rPr lang="sv-SE" sz="2400" dirty="0" err="1" smtClean="0"/>
              <a:t>waiting</a:t>
            </a:r>
            <a:r>
              <a:rPr lang="sv-SE" sz="2400" dirty="0" smtClean="0"/>
              <a:t> for Yves or </a:t>
            </a:r>
            <a:r>
              <a:rPr lang="sv-SE" sz="2400" dirty="0" err="1" smtClean="0"/>
              <a:t>Egberts</a:t>
            </a:r>
            <a:r>
              <a:rPr lang="sv-SE" sz="2400" dirty="0" smtClean="0"/>
              <a:t>)</a:t>
            </a:r>
          </a:p>
          <a:p>
            <a:r>
              <a:rPr lang="sv-SE" dirty="0" smtClean="0"/>
              <a:t>Still problems with the </a:t>
            </a:r>
            <a:r>
              <a:rPr lang="sv-SE" dirty="0" err="1" smtClean="0"/>
              <a:t>datajoiner</a:t>
            </a:r>
            <a:r>
              <a:rPr lang="sv-SE" dirty="0" smtClean="0"/>
              <a:t> </a:t>
            </a:r>
            <a:r>
              <a:rPr lang="sv-SE" b="1" dirty="0" smtClean="0"/>
              <a:t>hcd2coresource</a:t>
            </a:r>
          </a:p>
          <a:p>
            <a:pPr lvl="1"/>
            <a:endParaRPr lang="sv-SE" sz="2400" dirty="0" smtClean="0"/>
          </a:p>
          <a:p>
            <a:endParaRPr lang="sv-SE" sz="2400" dirty="0"/>
          </a:p>
        </p:txBody>
      </p:sp>
      <p:pic>
        <p:nvPicPr>
          <p:cNvPr id="4" name="Bildobjekt 3" descr="Screen shot 2011-07-15 at 09.16.05 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819035" y="1258680"/>
            <a:ext cx="4260432" cy="23994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1341258" y="1922970"/>
            <a:ext cx="6267120" cy="42020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pil 5"/>
          <p:cNvCxnSpPr>
            <a:endCxn id="4" idx="1"/>
          </p:cNvCxnSpPr>
          <p:nvPr/>
        </p:nvCxnSpPr>
        <p:spPr>
          <a:xfrm>
            <a:off x="457200" y="4023993"/>
            <a:ext cx="8840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>
            <a:off x="7608378" y="3238973"/>
            <a:ext cx="8840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>
            <a:off x="7608378" y="4366640"/>
            <a:ext cx="8840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2029692" y="3661952"/>
            <a:ext cx="1222564" cy="7240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(R,Z) or (</a:t>
            </a:r>
            <a:r>
              <a:rPr lang="sv-SE" sz="1600" dirty="0" err="1" smtClean="0">
                <a:latin typeface="Symbol" charset="2"/>
                <a:cs typeface="Symbol" charset="2"/>
              </a:rPr>
              <a:t>r,t</a:t>
            </a:r>
            <a:r>
              <a:rPr lang="sv-SE" sz="1600" dirty="0" smtClean="0">
                <a:latin typeface="Symbol" charset="2"/>
                <a:cs typeface="Symbol" charset="2"/>
              </a:rPr>
              <a:t>)</a:t>
            </a:r>
            <a:endParaRPr lang="sv-SE" sz="1600" dirty="0">
              <a:latin typeface="Symbol" charset="2"/>
              <a:cs typeface="Symbol" charset="2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4971434" y="2658922"/>
            <a:ext cx="1378772" cy="7240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(R,Z) </a:t>
            </a:r>
            <a:r>
              <a:rPr lang="sv-SE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sv-SE" sz="1600" dirty="0"/>
              <a:t> </a:t>
            </a:r>
            <a:r>
              <a:rPr lang="sv-SE" sz="1600" dirty="0" smtClean="0"/>
              <a:t>(</a:t>
            </a:r>
            <a:r>
              <a:rPr lang="sv-SE" sz="1600" dirty="0" err="1" smtClean="0">
                <a:latin typeface="Symbol" charset="2"/>
                <a:cs typeface="Symbol" charset="2"/>
              </a:rPr>
              <a:t>r,t</a:t>
            </a:r>
            <a:r>
              <a:rPr lang="sv-SE" sz="1600" dirty="0" smtClean="0">
                <a:latin typeface="Symbol" charset="2"/>
                <a:cs typeface="Symbol" charset="2"/>
              </a:rPr>
              <a:t>)</a:t>
            </a:r>
            <a:endParaRPr lang="sv-SE" sz="1600" dirty="0">
              <a:latin typeface="Symbol" charset="2"/>
              <a:cs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239</Words>
  <Application>Microsoft Macintosh PowerPoint</Application>
  <PresentationFormat>Bildspel på skärmen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IMP5 tools in 4.09a</vt:lpstr>
      <vt:lpstr>IMP5HCD</vt:lpstr>
      <vt:lpstr>Bild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IMP5 tools in 4.09a</dc:title>
  <dc:creator>Thomas Johnson</dc:creator>
  <cp:lastModifiedBy>Thomas Johnson</cp:lastModifiedBy>
  <cp:revision>4</cp:revision>
  <dcterms:created xsi:type="dcterms:W3CDTF">2011-07-15T07:27:36Z</dcterms:created>
  <dcterms:modified xsi:type="dcterms:W3CDTF">2011-07-15T12:58:21Z</dcterms:modified>
</cp:coreProperties>
</file>