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45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075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078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474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40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88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39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822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794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881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896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87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11ED-5017-5042-89C7-D605EA251CD7}" type="datetimeFigureOut">
              <a:rPr lang="fr-FR" smtClean="0"/>
              <a:pPr/>
              <a:t>11/11/2011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DC0B-B155-B04F-8335-188EEFCA0BE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7598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95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>
                <a:solidFill>
                  <a:srgbClr val="002060"/>
                </a:solidFill>
              </a:rPr>
              <a:t>Simulink</a:t>
            </a:r>
            <a:r>
              <a:rPr lang="en-US" altLang="zh-CN" dirty="0" smtClean="0">
                <a:solidFill>
                  <a:srgbClr val="002060"/>
                </a:solidFill>
              </a:rPr>
              <a:t> models for closed loop profile control using </a:t>
            </a:r>
            <a:r>
              <a:rPr lang="en-US" altLang="zh-CN" dirty="0" err="1" smtClean="0">
                <a:solidFill>
                  <a:srgbClr val="002060"/>
                </a:solidFill>
              </a:rPr>
              <a:t>ARTAEMIS+METIS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43714"/>
            <a:ext cx="8219974" cy="18456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zh-CN" sz="2000" dirty="0" smtClean="0"/>
              <a:t>F. Liu  D. Moreau J. F. </a:t>
            </a:r>
            <a:r>
              <a:rPr lang="en-US" altLang="zh-CN" sz="2000" dirty="0" err="1" smtClean="0"/>
              <a:t>Artaud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R. </a:t>
            </a:r>
            <a:r>
              <a:rPr lang="en-US" altLang="zh-CN" sz="2000" dirty="0" err="1" smtClean="0"/>
              <a:t>Nouailletas</a:t>
            </a:r>
            <a:endParaRPr lang="en-US" altLang="zh-CN" sz="2000" dirty="0" smtClean="0"/>
          </a:p>
          <a:p>
            <a:pPr algn="ctr">
              <a:buNone/>
            </a:pPr>
            <a:endParaRPr lang="en-US" altLang="zh-CN" sz="2000" dirty="0" smtClean="0"/>
          </a:p>
          <a:p>
            <a:pPr algn="ctr">
              <a:buNone/>
            </a:pPr>
            <a:endParaRPr lang="en-US" altLang="zh-CN" sz="2000" dirty="0" smtClean="0"/>
          </a:p>
          <a:p>
            <a:pPr algn="ctr">
              <a:buNone/>
            </a:pPr>
            <a:r>
              <a:rPr lang="en-US" altLang="zh-CN" sz="2000" dirty="0" smtClean="0"/>
              <a:t>3</a:t>
            </a:r>
            <a:r>
              <a:rPr lang="en-US" altLang="zh-CN" sz="2000" baseline="30000" dirty="0" smtClean="0"/>
              <a:t>rd</a:t>
            </a:r>
            <a:r>
              <a:rPr lang="en-US" altLang="zh-CN" sz="2000" dirty="0" smtClean="0"/>
              <a:t> 2011 ISM-Working Session at JET</a:t>
            </a:r>
          </a:p>
          <a:p>
            <a:pPr algn="ctr">
              <a:buNone/>
            </a:pPr>
            <a:r>
              <a:rPr lang="en-US" altLang="zh-CN" sz="2000" dirty="0" smtClean="0"/>
              <a:t>Nov. 11 2011</a:t>
            </a:r>
            <a:endParaRPr lang="en-US" altLang="zh-CN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rtaemis_dia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112" y="1004110"/>
            <a:ext cx="7617949" cy="54070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9809" y="138498"/>
            <a:ext cx="716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Closed loop </a:t>
            </a:r>
            <a:r>
              <a:rPr lang="en-US" altLang="zh-CN" sz="2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simulink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model of </a:t>
            </a:r>
            <a:r>
              <a:rPr lang="en-US" altLang="zh-CN" sz="2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ARTEAMIS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67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lasma_dia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306" y="1186076"/>
            <a:ext cx="7465572" cy="531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4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immetis_dia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48" y="802039"/>
            <a:ext cx="8345419" cy="59522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11128" y="1606787"/>
            <a:ext cx="3136011" cy="1710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413643" y="5426290"/>
            <a:ext cx="2944734" cy="12341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3117273" y="207818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Open loop </a:t>
            </a:r>
            <a:r>
              <a:rPr lang="en-US" altLang="zh-CN" dirty="0" err="1" smtClean="0"/>
              <a:t>simulink</a:t>
            </a:r>
            <a:r>
              <a:rPr lang="en-US" altLang="zh-CN" dirty="0" smtClean="0"/>
              <a:t> model of </a:t>
            </a:r>
            <a:r>
              <a:rPr lang="en-US" altLang="zh-CN" dirty="0" err="1" smtClean="0"/>
              <a:t>M</a:t>
            </a:r>
            <a:r>
              <a:rPr lang="en-US" altLang="zh-CN" dirty="0" err="1" smtClean="0"/>
              <a:t>etis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972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Flux@x1x2x3-simulink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13" y="1626147"/>
            <a:ext cx="3577600" cy="2819728"/>
          </a:xfrm>
          <a:prstGeom prst="rect">
            <a:avLst/>
          </a:prstGeom>
        </p:spPr>
      </p:pic>
      <p:pic>
        <p:nvPicPr>
          <p:cNvPr id="6" name="图片 5" descr="Flux@x1-metis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154" y="1626147"/>
            <a:ext cx="3464976" cy="3050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5834" y="307428"/>
            <a:ext cx="609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Comparison of </a:t>
            </a:r>
            <a:r>
              <a:rPr lang="en-US" altLang="zh-CN" smtClean="0"/>
              <a:t>simulink </a:t>
            </a:r>
            <a:r>
              <a:rPr lang="en-US" altLang="zh-CN" dirty="0" smtClean="0"/>
              <a:t>simulation and </a:t>
            </a:r>
            <a:r>
              <a:rPr lang="en-US" altLang="zh-CN" dirty="0" err="1" smtClean="0"/>
              <a:t>Metis</a:t>
            </a:r>
            <a:r>
              <a:rPr lang="en-US" altLang="zh-CN" dirty="0" smtClean="0"/>
              <a:t> simulation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</Words>
  <Application>Microsoft Office PowerPoint</Application>
  <PresentationFormat>全屏显示(4:3)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Thème Office</vt:lpstr>
      <vt:lpstr>Simulink models for closed loop profile control using ARTAEMIS+METIS</vt:lpstr>
      <vt:lpstr>幻灯片 2</vt:lpstr>
      <vt:lpstr>幻灯片 3</vt:lpstr>
      <vt:lpstr>幻灯片 4</vt:lpstr>
      <vt:lpstr>幻灯片 5</vt:lpstr>
    </vt:vector>
  </TitlesOfParts>
  <Company>CEA-DSM-IRFM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Moreau</dc:creator>
  <cp:lastModifiedBy>Angella</cp:lastModifiedBy>
  <cp:revision>14</cp:revision>
  <dcterms:created xsi:type="dcterms:W3CDTF">2011-11-10T17:32:20Z</dcterms:created>
  <dcterms:modified xsi:type="dcterms:W3CDTF">2011-11-11T10:43:23Z</dcterms:modified>
</cp:coreProperties>
</file>